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42-FC09-4A7E-BCF0-EBCEC367BFFA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94C142-FC09-4A7E-BCF0-EBCEC367BFFA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E25D06-B347-44AD-9156-53DB138D67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2438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Preparing for a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…  the night before and the morning of!</a:t>
            </a:r>
            <a:endParaRPr 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9. Remember your test taking skills, YOU GOT THIS!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5" name="Picture 3" descr="C:\Users\agough\AppData\Local\Microsoft\Windows\Temporary Internet Files\Content.IE5\1X1QE5NQ\MC9003551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514600"/>
            <a:ext cx="3608783" cy="357271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10.  Stretch and get in the zone!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 descr="C:\Users\agough\AppData\Local\Microsoft\Windows\Temporary Internet Files\Content.IE5\UMZOC57E\MC90005647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428999"/>
            <a:ext cx="2188464" cy="2398847"/>
          </a:xfrm>
          <a:prstGeom prst="rect">
            <a:avLst/>
          </a:prstGeom>
          <a:noFill/>
        </p:spPr>
      </p:pic>
      <p:pic>
        <p:nvPicPr>
          <p:cNvPr id="2053" name="Picture 5" descr="C:\Users\agough\AppData\Local\Microsoft\Windows\Temporary Internet Files\Content.IE5\UMZOC57E\MC9004405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828800"/>
            <a:ext cx="1600200" cy="40783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06166"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1.  Drink lots of water!  </a:t>
            </a:r>
            <a:br>
              <a:rPr lang="en-US" b="1" dirty="0" smtClean="0"/>
            </a:br>
            <a:r>
              <a:rPr lang="en-US" b="1" dirty="0" smtClean="0"/>
              <a:t>Stay hydrated!</a:t>
            </a:r>
            <a:endParaRPr lang="en-US" b="1" dirty="0"/>
          </a:p>
        </p:txBody>
      </p:sp>
      <p:pic>
        <p:nvPicPr>
          <p:cNvPr id="1026" name="Picture 2" descr="C:\Users\agough\AppData\Local\Microsoft\Windows\Temporary Internet Files\Content.IE5\UMZOC57E\MP90044479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438400"/>
            <a:ext cx="282448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2.  Get a good night’s sleep!!</a:t>
            </a:r>
            <a:endParaRPr lang="en-US" b="1" dirty="0"/>
          </a:p>
        </p:txBody>
      </p:sp>
      <p:pic>
        <p:nvPicPr>
          <p:cNvPr id="1026" name="Picture 2" descr="C:\Users\agough\AppData\Local\Microsoft\Windows\Temporary Internet Files\Content.IE5\6OL4EX4D\MM900283964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09800"/>
            <a:ext cx="3395663" cy="313694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3.  Eat a good breakfast</a:t>
            </a:r>
            <a:r>
              <a:rPr lang="en-US" b="1" dirty="0" smtClean="0">
                <a:sym typeface="Wingdings" pitchFamily="2" charset="2"/>
              </a:rPr>
              <a:t>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C:\Users\agough\AppData\Local\Microsoft\Windows\Temporary Internet Files\Content.IE5\1X1QE5NQ\MP90043047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57400"/>
            <a:ext cx="2819400" cy="2819400"/>
          </a:xfrm>
          <a:prstGeom prst="rect">
            <a:avLst/>
          </a:prstGeom>
          <a:noFill/>
        </p:spPr>
      </p:pic>
      <p:pic>
        <p:nvPicPr>
          <p:cNvPr id="2052" name="Picture 4" descr="C:\Users\agough\AppData\Local\Microsoft\Windows\Temporary Internet Files\Content.IE5\6OL4EX4D\MP90018270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905000"/>
            <a:ext cx="3657600" cy="2420112"/>
          </a:xfrm>
          <a:prstGeom prst="rect">
            <a:avLst/>
          </a:prstGeom>
          <a:noFill/>
        </p:spPr>
      </p:pic>
      <p:pic>
        <p:nvPicPr>
          <p:cNvPr id="2053" name="Picture 5" descr="C:\Users\agough\AppData\Local\Microsoft\Windows\Temporary Internet Files\Content.IE5\1X1QE5NQ\MP900175429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495800"/>
            <a:ext cx="3048000" cy="204724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4.  Wear comfortable clothing!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C:\Users\agough\AppData\Local\Microsoft\Windows\Temporary Internet Files\Content.IE5\6OL4EX4D\MC9000835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362200"/>
            <a:ext cx="2696566" cy="3851963"/>
          </a:xfrm>
          <a:prstGeom prst="rect">
            <a:avLst/>
          </a:prstGeom>
          <a:noFill/>
        </p:spPr>
      </p:pic>
      <p:pic>
        <p:nvPicPr>
          <p:cNvPr id="3078" name="Picture 6" descr="C:\Users\agough\AppData\Local\Microsoft\Windows\Temporary Internet Files\Content.IE5\SDI335OK\MC90043198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895600"/>
            <a:ext cx="2971800" cy="296151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5. Come in with an open mind!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agough\AppData\Local\Microsoft\Windows\Temporary Internet Files\Content.IE5\6OL4EX4D\MC9002949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86000"/>
            <a:ext cx="3800856" cy="380085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734142">
            <a:off x="457200" y="704088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6.  RELAX!</a:t>
            </a:r>
            <a:endParaRPr lang="en-US" b="1" dirty="0"/>
          </a:p>
        </p:txBody>
      </p:sp>
      <p:pic>
        <p:nvPicPr>
          <p:cNvPr id="5122" name="Picture 2" descr="C:\Users\agough\AppData\Local\Microsoft\Windows\Temporary Internet Files\Content.IE5\UMZOC57E\MC90038332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3150" y="3039242"/>
            <a:ext cx="2368923" cy="2161478"/>
          </a:xfrm>
          <a:prstGeom prst="rect">
            <a:avLst/>
          </a:prstGeom>
          <a:noFill/>
        </p:spPr>
      </p:pic>
      <p:pic>
        <p:nvPicPr>
          <p:cNvPr id="5123" name="Picture 3" descr="C:\Users\agough\AppData\Local\Microsoft\Windows\Temporary Internet Files\Content.IE5\UMZOC57E\MC9004120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667000"/>
            <a:ext cx="3406953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232506">
            <a:off x="270998" y="670346"/>
            <a:ext cx="8229600" cy="220431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7.  Worry about yourself, not others!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C:\Users\agough\AppData\Local\Microsoft\Windows\Temporary Internet Files\Content.IE5\SDI335OK\MP9004483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124200"/>
            <a:ext cx="4876800" cy="294640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8. Do your personal best!!!</a:t>
            </a:r>
            <a:endParaRPr lang="en-US" b="1" dirty="0"/>
          </a:p>
        </p:txBody>
      </p:sp>
      <p:pic>
        <p:nvPicPr>
          <p:cNvPr id="7170" name="Picture 2" descr="C:\Users\agough\AppData\Local\Microsoft\Windows\Temporary Internet Files\Content.IE5\SDI335OK\MC9004231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438400"/>
            <a:ext cx="1827886" cy="1827886"/>
          </a:xfrm>
          <a:prstGeom prst="rect">
            <a:avLst/>
          </a:prstGeom>
          <a:noFill/>
        </p:spPr>
      </p:pic>
      <p:pic>
        <p:nvPicPr>
          <p:cNvPr id="7171" name="Picture 3" descr="C:\Users\agough\AppData\Local\Microsoft\Windows\Temporary Internet Files\Content.IE5\6OL4EX4D\MC9003087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581400"/>
            <a:ext cx="1828800" cy="1831818"/>
          </a:xfrm>
          <a:prstGeom prst="rect">
            <a:avLst/>
          </a:prstGeom>
          <a:noFill/>
        </p:spPr>
      </p:pic>
      <p:pic>
        <p:nvPicPr>
          <p:cNvPr id="7172" name="Picture 4" descr="C:\Users\agough\AppData\Local\Microsoft\Windows\Temporary Internet Files\Content.IE5\SDI335OK\MC900423169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438400"/>
            <a:ext cx="1827886" cy="1827886"/>
          </a:xfrm>
          <a:prstGeom prst="rect">
            <a:avLst/>
          </a:prstGeom>
          <a:noFill/>
        </p:spPr>
      </p:pic>
      <p:pic>
        <p:nvPicPr>
          <p:cNvPr id="7173" name="Picture 5" descr="C:\Users\agough\AppData\Local\Microsoft\Windows\Temporary Internet Files\Content.IE5\6OL4EX4D\MC9003087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733800"/>
            <a:ext cx="1828800" cy="1831818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00B0F0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91</Words>
  <Application>Microsoft Office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Preparing for a test</vt:lpstr>
      <vt:lpstr>1.  Drink lots of water!   Stay hydrated!</vt:lpstr>
      <vt:lpstr>2.  Get a good night’s sleep!!</vt:lpstr>
      <vt:lpstr>3.  Eat a good breakfast</vt:lpstr>
      <vt:lpstr>4.  Wear comfortable clothing!</vt:lpstr>
      <vt:lpstr>5. Come in with an open mind!</vt:lpstr>
      <vt:lpstr>6.  RELAX!</vt:lpstr>
      <vt:lpstr>7.  Worry about yourself, not others!</vt:lpstr>
      <vt:lpstr>8. Do your personal best!!!</vt:lpstr>
      <vt:lpstr>9. Remember your test taking skills, YOU GOT THIS!</vt:lpstr>
      <vt:lpstr>10.  Stretch and get in the zone!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a test</dc:title>
  <dc:creator>agough</dc:creator>
  <cp:lastModifiedBy>agough</cp:lastModifiedBy>
  <cp:revision>4</cp:revision>
  <dcterms:created xsi:type="dcterms:W3CDTF">2013-09-05T17:18:00Z</dcterms:created>
  <dcterms:modified xsi:type="dcterms:W3CDTF">2013-09-06T16:10:13Z</dcterms:modified>
</cp:coreProperties>
</file>